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3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118"/>
    <a:srgbClr val="5B6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8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B652E-5F65-4601-94C0-A2110AB9D69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827E9-BA81-4B87-A9C9-535022C2D42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0" name="Picture 6" descr="https://tse3.mm.bing.net/th?id=OIP.6IhudkDT-uAO3T6k8U_uEwEsCo&amp;pid=15.1&amp;P=0&amp;w=278&amp;h=1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5421812-D148-49D5-AA5B-4E7E4CA95AF5}"/>
              </a:ext>
            </a:extLst>
          </p:cNvPr>
          <p:cNvSpPr/>
          <p:nvPr/>
        </p:nvSpPr>
        <p:spPr>
          <a:xfrm>
            <a:off x="1600200" y="4688896"/>
            <a:ext cx="7086600" cy="1541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8800" dirty="0" err="1">
                <a:solidFill>
                  <a:schemeClr val="bg1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دعوه</a:t>
            </a:r>
            <a:r>
              <a:rPr lang="en-US" sz="8800" dirty="0">
                <a:solidFill>
                  <a:schemeClr val="bg1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dirty="0" err="1">
                <a:solidFill>
                  <a:schemeClr val="bg1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ورکشاپ</a:t>
            </a:r>
            <a:endParaRPr lang="en-US" sz="4000" dirty="0">
              <a:solidFill>
                <a:schemeClr val="bg1"/>
              </a:solidFill>
              <a:effectLst/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khalid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5E1A32-9DF2-4BC5-A0A7-2C7167870620}"/>
              </a:ext>
            </a:extLst>
          </p:cNvPr>
          <p:cNvSpPr/>
          <p:nvPr/>
        </p:nvSpPr>
        <p:spPr>
          <a:xfrm>
            <a:off x="1530943" y="1828800"/>
            <a:ext cx="68210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مُدِّرِسہ</a:t>
            </a:r>
            <a:r>
              <a:rPr lang="en-US" sz="5400" dirty="0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5400" dirty="0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شخصیّت</a:t>
            </a:r>
            <a:r>
              <a:rPr lang="en-US" sz="5400" dirty="0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، </a:t>
            </a:r>
            <a:r>
              <a:rPr lang="en-US" sz="5400" dirty="0" err="1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لباس</a:t>
            </a:r>
            <a:r>
              <a:rPr lang="en-US" sz="5400" dirty="0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5400" dirty="0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ذمّہ</a:t>
            </a:r>
            <a:r>
              <a:rPr lang="en-US" sz="5400" dirty="0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داریاں</a:t>
            </a:r>
            <a:r>
              <a:rPr lang="en-US" sz="5400" dirty="0">
                <a:solidFill>
                  <a:srgbClr val="170118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۔</a:t>
            </a:r>
            <a:endParaRPr lang="en-US" sz="5400" dirty="0">
              <a:solidFill>
                <a:srgbClr val="170118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khalid\Desktop\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ECC0ED-A904-4887-ACD9-ABF1CF5295D8}"/>
              </a:ext>
            </a:extLst>
          </p:cNvPr>
          <p:cNvSpPr/>
          <p:nvPr/>
        </p:nvSpPr>
        <p:spPr>
          <a:xfrm>
            <a:off x="1219200" y="1683311"/>
            <a:ext cx="7010400" cy="4373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درس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تیّاری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کو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چار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مراحل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میں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تقسیم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کیا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جا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سکتا</a:t>
            </a:r>
            <a:r>
              <a:rPr lang="en-US" sz="44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ہے</a:t>
            </a:r>
            <a:r>
              <a:rPr lang="en-US" sz="4400" dirty="0">
                <a:solidFill>
                  <a:srgbClr val="EB6D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:</a:t>
            </a:r>
            <a:endParaRPr lang="en-US" sz="1100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موضوع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یا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آیات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کا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تعیّن</a:t>
            </a:r>
            <a:endParaRPr lang="en-US" sz="1100" dirty="0">
              <a:solidFill>
                <a:srgbClr val="FFFF00"/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مواد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فراہمی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: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قرآنی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آیات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کو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اکٹھا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کرنا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ترتیب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دینا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،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احادیثِ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نبوی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ؐ ،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انبیاء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سیرت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سیرتِ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صحابہ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ؓ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واقعات</a:t>
            </a:r>
            <a:endParaRPr lang="en-US" sz="1100" dirty="0">
              <a:solidFill>
                <a:srgbClr val="FFFF00"/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مواد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ترتیب</a:t>
            </a:r>
            <a:r>
              <a:rPr lang="en-US" sz="32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2800" b="1" dirty="0" err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</a:t>
            </a:r>
            <a:r>
              <a:rPr lang="en-US" sz="28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کی</a:t>
            </a:r>
            <a:r>
              <a:rPr lang="en-US" sz="28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ادائیگی</a:t>
            </a:r>
            <a:r>
              <a:rPr lang="en-US" sz="2800" b="1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4400" b="1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         </a:t>
            </a:r>
            <a:endParaRPr lang="en-US" sz="1600" b="1" dirty="0">
              <a:solidFill>
                <a:srgbClr val="FFFF00"/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khalid\Desktop\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859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25AD47-541F-4A2E-8723-EA93A1AD7333}"/>
              </a:ext>
            </a:extLst>
          </p:cNvPr>
          <p:cNvSpPr/>
          <p:nvPr/>
        </p:nvSpPr>
        <p:spPr>
          <a:xfrm>
            <a:off x="4694828" y="650714"/>
            <a:ext cx="26965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مواد</a:t>
            </a:r>
            <a:r>
              <a:rPr lang="en-US" sz="60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60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فراہمی</a:t>
            </a:r>
            <a:endParaRPr lang="en-US" sz="60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439BA-7BA0-4455-B0CB-C0D20BCBAADC}"/>
              </a:ext>
            </a:extLst>
          </p:cNvPr>
          <p:cNvSpPr/>
          <p:nvPr/>
        </p:nvSpPr>
        <p:spPr>
          <a:xfrm>
            <a:off x="4587722" y="1550227"/>
            <a:ext cx="29107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تفاسیرِ</a:t>
            </a:r>
            <a:r>
              <a:rPr lang="en-US" sz="6600" b="1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قرآن</a:t>
            </a:r>
            <a:r>
              <a:rPr lang="en-US" sz="6600" b="1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endParaRPr lang="en-US" sz="6600" b="1" dirty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1C1D68-34A5-43CE-9713-9065660AEEAC}"/>
              </a:ext>
            </a:extLst>
          </p:cNvPr>
          <p:cNvSpPr/>
          <p:nvPr/>
        </p:nvSpPr>
        <p:spPr>
          <a:xfrm>
            <a:off x="2057400" y="2947971"/>
            <a:ext cx="5791200" cy="1831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فی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ظلال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القرآن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[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سیّد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قطب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شہید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]</a:t>
            </a:r>
            <a:endParaRPr lang="en-US" sz="12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معار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ف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القرآن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 [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مفتی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محمد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شفیع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]</a:t>
            </a:r>
            <a:endParaRPr lang="en-US" sz="12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تدبّر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القرآن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     [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امین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احسن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اصلاحی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khalid\Desktop\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5DA7A2-232F-4166-8345-9C43CA9FA23B}"/>
              </a:ext>
            </a:extLst>
          </p:cNvPr>
          <p:cNvSpPr/>
          <p:nvPr/>
        </p:nvSpPr>
        <p:spPr>
          <a:xfrm>
            <a:off x="1676400" y="828209"/>
            <a:ext cx="6553200" cy="32063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6000" b="1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کتبِ</a:t>
            </a:r>
            <a:r>
              <a:rPr lang="en-US" sz="6000" b="1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احادیث</a:t>
            </a:r>
            <a:r>
              <a:rPr lang="en-US" sz="6000" b="1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endParaRPr lang="en-US" sz="1600" b="1" dirty="0">
              <a:solidFill>
                <a:srgbClr val="FFFF00"/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صحیح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بخاری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۔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صحیح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مسلم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 ۔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مشکٰوۃ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شریف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۔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معارف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الحدیث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 ۔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راهِ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عمل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۔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زادِ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راه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endParaRPr lang="en-US" sz="16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ریاض</a:t>
            </a:r>
            <a:r>
              <a:rPr lang="en-US" sz="44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4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الصالحین</a:t>
            </a:r>
            <a:endParaRPr lang="en-US" sz="44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2666BE-AF0B-4FDF-A8B6-AF0681956D46}"/>
              </a:ext>
            </a:extLst>
          </p:cNvPr>
          <p:cNvSpPr txBox="1"/>
          <p:nvPr/>
        </p:nvSpPr>
        <p:spPr>
          <a:xfrm>
            <a:off x="457200" y="4557161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Books and Audio Lectures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https://tse4.mm.bing.net/th?id=OIP.hLZdYJC6gyfpYGbEiCMtuwE8DF&amp;pid=15.1&amp;P=0&amp;w=276&amp;h=17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72" y="76200"/>
            <a:ext cx="9156772" cy="67818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A6DA50B-9F68-4DE8-BDF3-EF367F0B329A}"/>
              </a:ext>
            </a:extLst>
          </p:cNvPr>
          <p:cNvSpPr/>
          <p:nvPr/>
        </p:nvSpPr>
        <p:spPr>
          <a:xfrm>
            <a:off x="1371600" y="457200"/>
            <a:ext cx="6553200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مواد</a:t>
            </a:r>
            <a:r>
              <a:rPr lang="en-US" sz="3600" b="1" dirty="0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3600" b="1" dirty="0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ترتیب</a:t>
            </a:r>
            <a:r>
              <a:rPr lang="en-US" sz="3600" b="1" dirty="0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/ </a:t>
            </a:r>
            <a:r>
              <a:rPr lang="en-US" sz="3600" b="1" dirty="0" err="1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درس</a:t>
            </a:r>
            <a:r>
              <a:rPr lang="en-US" sz="3600" b="1" dirty="0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کا</a:t>
            </a:r>
            <a:r>
              <a:rPr lang="en-US" sz="3600" b="1" dirty="0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rgbClr val="EF4BFF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خاکہ</a:t>
            </a:r>
            <a:endParaRPr lang="en-US" sz="36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موضوع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وضاحت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مفہوم</a:t>
            </a:r>
            <a:endParaRPr lang="en-US" sz="36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قرآن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و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احادیث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سیرت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کے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واقعات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وضاحت</a:t>
            </a:r>
            <a:endParaRPr lang="en-US" sz="36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عملی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زندگی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مثالیں</a:t>
            </a:r>
            <a:endParaRPr lang="en-US" sz="36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حالاتِ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حاضره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Relate </a:t>
            </a: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کرنا</a:t>
            </a:r>
            <a:endParaRPr lang="en-US" sz="36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اصول</a:t>
            </a:r>
            <a:endParaRPr lang="en-US" sz="3600" b="1" dirty="0"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سوالات</a:t>
            </a:r>
            <a:endParaRPr lang="en-US" sz="3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khalid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B9A4B7-10EE-4BE9-A6FE-A9825AF969ED}"/>
              </a:ext>
            </a:extLst>
          </p:cNvPr>
          <p:cNvSpPr/>
          <p:nvPr/>
        </p:nvSpPr>
        <p:spPr>
          <a:xfrm>
            <a:off x="4800600" y="767893"/>
            <a:ext cx="31005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درس</a:t>
            </a:r>
            <a:r>
              <a:rPr lang="en-US" sz="60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60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ادائیگی</a:t>
            </a:r>
            <a:r>
              <a:rPr lang="en-US" sz="6000" dirty="0">
                <a:solidFill>
                  <a:srgbClr val="FF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endParaRPr lang="en-US" sz="60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628831-C0C7-433E-B8BA-97928E7925B7}"/>
              </a:ext>
            </a:extLst>
          </p:cNvPr>
          <p:cNvSpPr/>
          <p:nvPr/>
        </p:nvSpPr>
        <p:spPr>
          <a:xfrm>
            <a:off x="990600" y="1797003"/>
            <a:ext cx="7467600" cy="2692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 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آواز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میں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اتار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چڑھاؤ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انداز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میں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ایک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ٹھہراؤ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ہو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لوگوں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کو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متوجہ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رکھنے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کےلئے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کہیں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کہیں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سوالیہ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انداز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اختیار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جائےاور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ان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کو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بات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میں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شریک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بھی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جا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سکتا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ہے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۔</a:t>
            </a:r>
            <a:endParaRPr lang="en-US" sz="1100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بات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کو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اعتماد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کے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ساتھ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رکھا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جائے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آیات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تلاوت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میں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تجوید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خیال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رکھا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جائے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B4F5ED-8DB6-4F6C-883C-95FD79519446}"/>
              </a:ext>
            </a:extLst>
          </p:cNvPr>
          <p:cNvSpPr txBox="1"/>
          <p:nvPr/>
        </p:nvSpPr>
        <p:spPr>
          <a:xfrm>
            <a:off x="15240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End with </a:t>
            </a:r>
            <a:r>
              <a:rPr lang="en-US" dirty="0" err="1">
                <a:solidFill>
                  <a:srgbClr val="FFFF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Dua</a:t>
            </a:r>
            <a:endParaRPr lang="en-US" dirty="0">
              <a:solidFill>
                <a:srgbClr val="FFFF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528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khalid\Desktop\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Image result for rabbana taqabbal minna">
            <a:extLst>
              <a:ext uri="{FF2B5EF4-FFF2-40B4-BE49-F238E27FC236}">
                <a16:creationId xmlns:a16="http://schemas.microsoft.com/office/drawing/2014/main" id="{82254494-4FA9-4745-B321-33606C918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095500"/>
            <a:ext cx="88011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049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100" name="Picture 4" descr="http://wallpapercave.com/wp/4mL0f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079496D-F34B-463B-A072-6F013D53A2E5}"/>
              </a:ext>
            </a:extLst>
          </p:cNvPr>
          <p:cNvSpPr/>
          <p:nvPr/>
        </p:nvSpPr>
        <p:spPr>
          <a:xfrm>
            <a:off x="1905000" y="583227"/>
            <a:ext cx="655820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بَلِّغُواعَنِّی</a:t>
            </a:r>
            <a:r>
              <a:rPr lang="en-US" sz="138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138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وَلَو</a:t>
            </a:r>
            <a:r>
              <a:rPr lang="en-US" sz="138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13800" dirty="0" err="1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آیَہ</a:t>
            </a:r>
            <a:r>
              <a:rPr lang="en-US" sz="13800" dirty="0">
                <a:solidFill>
                  <a:srgbClr val="FFFF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dirty="0">
                <a:solidFill>
                  <a:srgbClr val="FF57F3"/>
                </a:solidFill>
                <a:latin typeface="LucidaGrande"/>
                <a:ea typeface="Times New Roman" panose="02020603050405020304" pitchFamily="18" charset="0"/>
                <a:cs typeface="LucidaGrande"/>
              </a:rPr>
              <a:t>“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259CD-7410-4B96-B9D1-9DD43B7533DA}"/>
              </a:ext>
            </a:extLst>
          </p:cNvPr>
          <p:cNvSpPr txBox="1"/>
          <p:nvPr/>
        </p:nvSpPr>
        <p:spPr>
          <a:xfrm>
            <a:off x="1447800" y="2133600"/>
            <a:ext cx="2636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Albukhari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hdwplan.com/wp-content/uploads/2015/12/blue-background-islamic-wallpap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525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67B653-3A4B-434F-A499-BF46A1FFE245}"/>
              </a:ext>
            </a:extLst>
          </p:cNvPr>
          <p:cNvSpPr/>
          <p:nvPr/>
        </p:nvSpPr>
        <p:spPr>
          <a:xfrm>
            <a:off x="743600" y="1092111"/>
            <a:ext cx="79432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سب</a:t>
            </a:r>
            <a:r>
              <a:rPr lang="en-US" sz="7200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7200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پہلے</a:t>
            </a:r>
            <a:r>
              <a:rPr lang="en-US" sz="7200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مخاطب</a:t>
            </a:r>
            <a:r>
              <a:rPr lang="en-US" sz="7200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ہماری</a:t>
            </a:r>
            <a:r>
              <a:rPr lang="en-US" sz="7200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ذات</a:t>
            </a:r>
            <a:r>
              <a:rPr lang="en-US" sz="7200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ہے</a:t>
            </a:r>
            <a:r>
              <a:rPr lang="en-US" dirty="0">
                <a:latin typeface="GeezaPro"/>
                <a:ea typeface="Times New Roman" panose="02020603050405020304" pitchFamily="18" charset="0"/>
              </a:rPr>
              <a:t>۔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hdwpro.com/wp-content/uploads/2016/01/Free-Islamic-Wallpape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E6F5268-AC36-4B75-8BA1-02A1208F7E04}"/>
              </a:ext>
            </a:extLst>
          </p:cNvPr>
          <p:cNvSpPr/>
          <p:nvPr/>
        </p:nvSpPr>
        <p:spPr>
          <a:xfrm>
            <a:off x="990600" y="1216303"/>
            <a:ext cx="6045245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اخلاصِ</a:t>
            </a:r>
            <a:r>
              <a:rPr lang="en-US" sz="1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16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نیّت</a:t>
            </a:r>
            <a:endParaRPr lang="en-US" sz="16600" dirty="0">
              <a:solidFill>
                <a:schemeClr val="accent2">
                  <a:lumMod val="60000"/>
                  <a:lumOff val="4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ttp://hdwallpaper20.com/wp-content/uploads/2016/05/islamic-wallpaper-half-moon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FB41501-0079-455D-A394-ECA7528B0E05}"/>
              </a:ext>
            </a:extLst>
          </p:cNvPr>
          <p:cNvSpPr/>
          <p:nvPr/>
        </p:nvSpPr>
        <p:spPr>
          <a:xfrm>
            <a:off x="1409700" y="631756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سامعین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کے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ذہنی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علمی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لیول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کو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سامنے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رکھ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کر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درس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تیّاری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جائے</a:t>
            </a:r>
            <a:r>
              <a:rPr lang="en-US" sz="54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۔</a:t>
            </a:r>
            <a:endParaRPr lang="en-US" sz="5400" dirty="0">
              <a:solidFill>
                <a:schemeClr val="accent2">
                  <a:lumMod val="20000"/>
                  <a:lumOff val="8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onehdwallpaper.com/wp-content/uploads/2015/07/Beautiful-Mosque-Islamic-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934FFE-82F8-44CE-8BD1-66299979B7EC}"/>
              </a:ext>
            </a:extLst>
          </p:cNvPr>
          <p:cNvSpPr/>
          <p:nvPr/>
        </p:nvSpPr>
        <p:spPr>
          <a:xfrm>
            <a:off x="1066800" y="1617440"/>
            <a:ext cx="653416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درس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کا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انداز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ناصحانہ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ہو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نہ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کہ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مفتیانہ</a:t>
            </a:r>
            <a:r>
              <a:rPr lang="en-US" sz="6000" dirty="0">
                <a:solidFill>
                  <a:schemeClr val="accent2">
                    <a:lumMod val="20000"/>
                    <a:lumOff val="8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۔</a:t>
            </a:r>
            <a:endParaRPr lang="en-US" sz="6000" dirty="0">
              <a:solidFill>
                <a:schemeClr val="accent2">
                  <a:lumMod val="20000"/>
                  <a:lumOff val="8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khalid\Desktop\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86A385-399C-4DD5-9C64-E8BD5B59D86D}"/>
              </a:ext>
            </a:extLst>
          </p:cNvPr>
          <p:cNvSpPr/>
          <p:nvPr/>
        </p:nvSpPr>
        <p:spPr>
          <a:xfrm>
            <a:off x="609600" y="1295400"/>
            <a:ext cx="7848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r>
              <a:rPr lang="en-US" sz="48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8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بالماثور</a:t>
            </a:r>
            <a:r>
              <a:rPr lang="en-US" sz="48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/ </a:t>
            </a:r>
            <a:r>
              <a:rPr lang="en-US" sz="48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r>
              <a:rPr lang="en-US" sz="48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8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باالروایہ</a:t>
            </a:r>
            <a:r>
              <a:rPr lang="en-US" sz="48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/ </a:t>
            </a:r>
            <a:r>
              <a:rPr lang="en-US" sz="48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r>
              <a:rPr lang="en-US" sz="4800" b="1" dirty="0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4800" b="1" dirty="0" err="1"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بالمعقول</a:t>
            </a:r>
            <a:endParaRPr lang="en-US" sz="48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DA0117-D629-48E2-95B3-B4B3C5A51E07}"/>
              </a:ext>
            </a:extLst>
          </p:cNvPr>
          <p:cNvSpPr/>
          <p:nvPr/>
        </p:nvSpPr>
        <p:spPr>
          <a:xfrm>
            <a:off x="2507973" y="2131496"/>
            <a:ext cx="41280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اس</a:t>
            </a:r>
            <a:r>
              <a:rPr lang="en-US" sz="6000" dirty="0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6000" dirty="0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چار</a:t>
            </a:r>
            <a:r>
              <a:rPr lang="en-US" sz="6000" dirty="0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قِسمیں</a:t>
            </a:r>
            <a:r>
              <a:rPr lang="en-US" sz="6000" dirty="0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ہیں</a:t>
            </a:r>
            <a:endParaRPr lang="en-US" sz="6000" dirty="0">
              <a:solidFill>
                <a:srgbClr val="00206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7981E3-F243-4FB9-84F4-AD577DF6F8BC}"/>
              </a:ext>
            </a:extLst>
          </p:cNvPr>
          <p:cNvSpPr/>
          <p:nvPr/>
        </p:nvSpPr>
        <p:spPr>
          <a:xfrm>
            <a:off x="1066800" y="3147159"/>
            <a:ext cx="6781800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الف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قرآن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endParaRPr lang="en-US" sz="12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ب 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احادیث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endParaRPr lang="en-US" sz="12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ج 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اقوالِ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صحابہ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ؓ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endParaRPr lang="en-US" sz="12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د   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اقوالِ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تابعین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endParaRPr lang="en-US" sz="1200" b="1" dirty="0">
              <a:solidFill>
                <a:schemeClr val="accent4">
                  <a:lumMod val="50000"/>
                </a:schemeClr>
              </a:solidFill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  <a:p>
            <a:pPr algn="r">
              <a:lnSpc>
                <a:spcPct val="107000"/>
              </a:lnSpc>
              <a:tabLst>
                <a:tab pos="359410" algn="l"/>
                <a:tab pos="719455" algn="l"/>
                <a:tab pos="1079500" algn="l"/>
                <a:tab pos="1439545" algn="l"/>
                <a:tab pos="1799590" algn="l"/>
                <a:tab pos="2159635" algn="l"/>
                <a:tab pos="2519680" algn="l"/>
                <a:tab pos="2879725" algn="l"/>
                <a:tab pos="3239770" algn="l"/>
                <a:tab pos="3599815" algn="l"/>
                <a:tab pos="3959860" algn="l"/>
                <a:tab pos="4319905" algn="l"/>
              </a:tabLst>
            </a:pP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کسی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آیت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اپنی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رائے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کرنے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گریز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کیا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3600" b="1" dirty="0" err="1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جائے</a:t>
            </a: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۔</a:t>
            </a:r>
            <a:endParaRPr lang="en-US" sz="1200" b="1" dirty="0">
              <a:solidFill>
                <a:schemeClr val="accent4">
                  <a:lumMod val="50000"/>
                </a:schemeClr>
              </a:solidFill>
              <a:effectLst/>
              <a:latin typeface="Arabic Typesetting" panose="03020402040406030203" pitchFamily="66" charset="-78"/>
              <a:ea typeface="Times New Roman" panose="02020603050405020304" pitchFamily="18" charset="0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khalid\Desktop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C14C3E-2117-42B5-99B0-4992FE9C7165}"/>
              </a:ext>
            </a:extLst>
          </p:cNvPr>
          <p:cNvSpPr/>
          <p:nvPr/>
        </p:nvSpPr>
        <p:spPr>
          <a:xfrm>
            <a:off x="609600" y="1417638"/>
            <a:ext cx="7620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کسی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آیت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اپنی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رائے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کرنے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سے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گریز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کیا</a:t>
            </a:r>
            <a:r>
              <a:rPr lang="en-US" sz="8800" b="1" dirty="0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8800" b="1" dirty="0" err="1">
                <a:solidFill>
                  <a:srgbClr val="C0000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جائے</a:t>
            </a:r>
            <a:endParaRPr lang="en-US" sz="8800" b="1" dirty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 descr="C:\Users\khalid\Desktop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09FB7EB-ECF3-4FB6-80AD-BD1361DAE01A}"/>
              </a:ext>
            </a:extLst>
          </p:cNvPr>
          <p:cNvSpPr/>
          <p:nvPr/>
        </p:nvSpPr>
        <p:spPr>
          <a:xfrm>
            <a:off x="1676400" y="1828800"/>
            <a:ext cx="65532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قرآن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عملی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تفسیر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کا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اہتمام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ہو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یعنی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علمی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بحثوں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اور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فقہی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پیچیدگیوں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میں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پڑنے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بجائے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لوگوں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کو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عمل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کی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طرف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لے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کر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آئیں</a:t>
            </a:r>
            <a:r>
              <a:rPr lang="en-US" sz="5400" b="1" dirty="0">
                <a:solidFill>
                  <a:srgbClr val="00B050"/>
                </a:solidFill>
                <a:latin typeface="Arabic Typesetting" panose="03020402040406030203" pitchFamily="66" charset="-78"/>
                <a:ea typeface="Times New Roman" panose="02020603050405020304" pitchFamily="18" charset="0"/>
                <a:cs typeface="Arabic Typesetting" panose="03020402040406030203" pitchFamily="66" charset="-78"/>
              </a:rPr>
              <a:t>۔</a:t>
            </a:r>
            <a:endParaRPr lang="en-US" sz="5400" b="1" dirty="0">
              <a:solidFill>
                <a:srgbClr val="00B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273</Words>
  <Application>Microsoft Office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 Unicode MS</vt:lpstr>
      <vt:lpstr>Arabic Typesetting</vt:lpstr>
      <vt:lpstr>Arial</vt:lpstr>
      <vt:lpstr>Baskerville Old Face</vt:lpstr>
      <vt:lpstr>Calibri</vt:lpstr>
      <vt:lpstr>GeezaPro</vt:lpstr>
      <vt:lpstr>LucidaGrande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khalid</dc:creator>
  <cp:lastModifiedBy>Lenovo</cp:lastModifiedBy>
  <cp:revision>17</cp:revision>
  <dcterms:created xsi:type="dcterms:W3CDTF">2017-09-19T13:47:06Z</dcterms:created>
  <dcterms:modified xsi:type="dcterms:W3CDTF">2017-09-19T16:24:31Z</dcterms:modified>
</cp:coreProperties>
</file>