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57" r:id="rId5"/>
    <p:sldId id="258" r:id="rId6"/>
    <p:sldId id="262" r:id="rId7"/>
    <p:sldId id="259" r:id="rId8"/>
    <p:sldId id="260" r:id="rId9"/>
    <p:sldId id="261" r:id="rId10"/>
    <p:sldId id="278" r:id="rId11"/>
    <p:sldId id="263" r:id="rId12"/>
    <p:sldId id="264" r:id="rId13"/>
    <p:sldId id="265" r:id="rId14"/>
    <p:sldId id="266" r:id="rId15"/>
    <p:sldId id="279" r:id="rId16"/>
    <p:sldId id="280" r:id="rId17"/>
    <p:sldId id="281" r:id="rId18"/>
    <p:sldId id="282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E9E7-7A42-418D-AF34-B989EC2FF52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E98B-87A7-48C5-A559-DCC073EB1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E9E7-7A42-418D-AF34-B989EC2FF52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E98B-87A7-48C5-A559-DCC073EB1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E9E7-7A42-418D-AF34-B989EC2FF52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E98B-87A7-48C5-A559-DCC073EB1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E9E7-7A42-418D-AF34-B989EC2FF52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E98B-87A7-48C5-A559-DCC073EB1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E9E7-7A42-418D-AF34-B989EC2FF52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E98B-87A7-48C5-A559-DCC073EB1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E9E7-7A42-418D-AF34-B989EC2FF52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E98B-87A7-48C5-A559-DCC073EB1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E9E7-7A42-418D-AF34-B989EC2FF52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E98B-87A7-48C5-A559-DCC073EB1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E9E7-7A42-418D-AF34-B989EC2FF52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E98B-87A7-48C5-A559-DCC073EB1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E9E7-7A42-418D-AF34-B989EC2FF52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E98B-87A7-48C5-A559-DCC073EB1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E9E7-7A42-418D-AF34-B989EC2FF52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E98B-87A7-48C5-A559-DCC073EB1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E9E7-7A42-418D-AF34-B989EC2FF52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E98B-87A7-48C5-A559-DCC073EB1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FE9E7-7A42-418D-AF34-B989EC2FF52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5E98B-87A7-48C5-A559-DCC073EB1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Presentation1.ppt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380" y="-991"/>
          <a:ext cx="9146380" cy="6858991"/>
        </p:xfrm>
        <a:graphic>
          <a:graphicData uri="http://schemas.openxmlformats.org/presentationml/2006/ole">
            <p:oleObj spid="_x0000_s1026" name="Presentation" r:id="rId4" imgW="4570388" imgH="3427437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3505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Reason behind extreme hatred and animosity 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3581400"/>
            <a:ext cx="7543800" cy="17526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Prejudice &amp; Ignorance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err="1" smtClean="0">
                <a:latin typeface="Narkisim" pitchFamily="34" charset="-79"/>
                <a:cs typeface="Narkisim" pitchFamily="34" charset="-79"/>
              </a:rPr>
              <a:t>Musab</a:t>
            </a:r>
            <a:r>
              <a:rPr lang="en-US" sz="8000" dirty="0" smtClean="0">
                <a:latin typeface="Narkisim" pitchFamily="34" charset="-79"/>
                <a:cs typeface="Narkisim" pitchFamily="34" charset="-79"/>
              </a:rPr>
              <a:t> bin </a:t>
            </a:r>
            <a:r>
              <a:rPr lang="en-US" sz="8000" dirty="0" err="1" smtClean="0">
                <a:latin typeface="Narkisim" pitchFamily="34" charset="-79"/>
                <a:cs typeface="Narkisim" pitchFamily="34" charset="-79"/>
              </a:rPr>
              <a:t>Umair</a:t>
            </a:r>
            <a:r>
              <a:rPr lang="en-US" sz="8000" dirty="0" smtClean="0">
                <a:latin typeface="Narkisim" pitchFamily="34" charset="-79"/>
                <a:cs typeface="Narkisim" pitchFamily="34" charset="-79"/>
              </a:rPr>
              <a:t>(Ra)</a:t>
            </a:r>
            <a:endParaRPr lang="en-US" sz="8000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Lucida Calligraphy" pitchFamily="66" charset="0"/>
              </a:rPr>
              <a:t>Tortured by his own mother</a:t>
            </a:r>
            <a:endParaRPr lang="en-US" dirty="0">
              <a:solidFill>
                <a:schemeClr val="tx1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err="1" smtClean="0">
                <a:latin typeface="Narkisim" pitchFamily="34" charset="-79"/>
                <a:cs typeface="Narkisim" pitchFamily="34" charset="-79"/>
              </a:rPr>
              <a:t>Bilal</a:t>
            </a:r>
            <a:r>
              <a:rPr lang="en-US" sz="8000" dirty="0" smtClean="0">
                <a:latin typeface="Narkisim" pitchFamily="34" charset="-79"/>
                <a:cs typeface="Narkisim" pitchFamily="34" charset="-79"/>
              </a:rPr>
              <a:t> bin Reba(Ra)</a:t>
            </a:r>
            <a:endParaRPr lang="en-US" sz="8000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tx1"/>
                </a:solidFill>
                <a:latin typeface="Lucida Calligraphy" pitchFamily="66" charset="0"/>
              </a:rPr>
              <a:t>Moazzan</a:t>
            </a:r>
            <a:r>
              <a:rPr lang="en-US" sz="4400" dirty="0" smtClean="0">
                <a:solidFill>
                  <a:schemeClr val="tx1"/>
                </a:solidFill>
                <a:latin typeface="Lucida Calligraphy" pitchFamily="66" charset="0"/>
              </a:rPr>
              <a:t> e </a:t>
            </a:r>
            <a:r>
              <a:rPr lang="en-US" sz="4400" dirty="0" err="1" smtClean="0">
                <a:solidFill>
                  <a:schemeClr val="tx1"/>
                </a:solidFill>
                <a:latin typeface="Lucida Calligraphy" pitchFamily="66" charset="0"/>
              </a:rPr>
              <a:t>Rasool</a:t>
            </a:r>
            <a:r>
              <a:rPr lang="en-US" sz="4400" dirty="0" smtClean="0">
                <a:solidFill>
                  <a:schemeClr val="tx1"/>
                </a:solidFill>
                <a:latin typeface="Lucida Calligraphy" pitchFamily="66" charset="0"/>
              </a:rPr>
              <a:t> (saw)</a:t>
            </a:r>
            <a:endParaRPr lang="en-US" sz="4400" dirty="0">
              <a:solidFill>
                <a:schemeClr val="tx1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Narkisim" pitchFamily="34" charset="-79"/>
                <a:cs typeface="Narkisim" pitchFamily="34" charset="-79"/>
              </a:rPr>
              <a:t>Family of </a:t>
            </a:r>
            <a:r>
              <a:rPr lang="en-US" sz="7200" dirty="0" err="1" smtClean="0">
                <a:latin typeface="Narkisim" pitchFamily="34" charset="-79"/>
                <a:cs typeface="Narkisim" pitchFamily="34" charset="-79"/>
              </a:rPr>
              <a:t>Yasir</a:t>
            </a:r>
            <a:r>
              <a:rPr lang="en-US" sz="7200" dirty="0" smtClean="0">
                <a:latin typeface="Narkisim" pitchFamily="34" charset="-79"/>
                <a:cs typeface="Narkisim" pitchFamily="34" charset="-79"/>
              </a:rPr>
              <a:t>(Ra)</a:t>
            </a:r>
            <a:endParaRPr lang="en-US" sz="7200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Lucida Calligraphy" pitchFamily="66" charset="0"/>
              </a:rPr>
              <a:t>First martyr of 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Lucida Calligraphy" pitchFamily="66" charset="0"/>
              </a:rPr>
              <a:t>Islam</a:t>
            </a:r>
            <a:endParaRPr lang="en-US" sz="4800" dirty="0">
              <a:solidFill>
                <a:schemeClr val="tx1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latin typeface="Narkisim" pitchFamily="34" charset="-79"/>
                <a:cs typeface="Narkisim" pitchFamily="34" charset="-79"/>
              </a:rPr>
              <a:t>Khabab</a:t>
            </a:r>
            <a:r>
              <a:rPr lang="en-US" sz="6600" dirty="0" smtClean="0">
                <a:latin typeface="Narkisim" pitchFamily="34" charset="-79"/>
                <a:cs typeface="Narkisim" pitchFamily="34" charset="-79"/>
              </a:rPr>
              <a:t> bin </a:t>
            </a:r>
            <a:r>
              <a:rPr lang="en-US" sz="6600" dirty="0" err="1" smtClean="0">
                <a:latin typeface="Narkisim" pitchFamily="34" charset="-79"/>
                <a:cs typeface="Narkisim" pitchFamily="34" charset="-79"/>
              </a:rPr>
              <a:t>Arath</a:t>
            </a:r>
            <a:r>
              <a:rPr lang="en-US" sz="6600" dirty="0" smtClean="0">
                <a:latin typeface="Narkisim" pitchFamily="34" charset="-79"/>
                <a:cs typeface="Narkisim" pitchFamily="34" charset="-79"/>
              </a:rPr>
              <a:t>(Ra)</a:t>
            </a:r>
            <a:endParaRPr lang="en-US" sz="6600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Lucida Calligraphy" pitchFamily="66" charset="0"/>
              </a:rPr>
              <a:t>Arab Slave</a:t>
            </a:r>
            <a:endParaRPr lang="en-US" sz="6600" dirty="0">
              <a:solidFill>
                <a:schemeClr val="tx1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ammad\Pictures\Capture.PNG"/>
          <p:cNvPicPr>
            <a:picLocks noChangeAspect="1" noChangeArrowheads="1"/>
          </p:cNvPicPr>
          <p:nvPr/>
        </p:nvPicPr>
        <p:blipFill>
          <a:blip r:embed="rId2"/>
          <a:srcRect l="9736" t="14130" r="44143" b="171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Hammad\Pictures\Capture 2.PNG"/>
          <p:cNvPicPr>
            <a:picLocks noChangeAspect="1" noChangeArrowheads="1"/>
          </p:cNvPicPr>
          <p:nvPr/>
        </p:nvPicPr>
        <p:blipFill>
          <a:blip r:embed="rId2"/>
          <a:srcRect l="17789" t="27174" r="43558" b="11956"/>
          <a:stretch>
            <a:fillRect/>
          </a:stretch>
        </p:blipFill>
        <p:spPr bwMode="auto">
          <a:xfrm>
            <a:off x="0" y="18473"/>
            <a:ext cx="9144000" cy="6839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ammad\Pictures\Capture 1.PNG"/>
          <p:cNvPicPr>
            <a:picLocks noChangeAspect="1" noChangeArrowheads="1"/>
          </p:cNvPicPr>
          <p:nvPr/>
        </p:nvPicPr>
        <p:blipFill>
          <a:blip r:embed="rId2"/>
          <a:srcRect l="18375" t="32417" r="43558" b="15217"/>
          <a:stretch>
            <a:fillRect/>
          </a:stretch>
        </p:blipFill>
        <p:spPr bwMode="auto">
          <a:xfrm>
            <a:off x="457200" y="304801"/>
            <a:ext cx="8648094" cy="6409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ammad\Pictures\Capture 4.PNG"/>
          <p:cNvPicPr>
            <a:picLocks noChangeAspect="1" noChangeArrowheads="1"/>
          </p:cNvPicPr>
          <p:nvPr/>
        </p:nvPicPr>
        <p:blipFill>
          <a:blip r:embed="rId2"/>
          <a:srcRect l="11933" t="6522" r="37116" b="5435"/>
          <a:stretch>
            <a:fillRect/>
          </a:stretch>
        </p:blipFill>
        <p:spPr bwMode="auto">
          <a:xfrm>
            <a:off x="206022" y="-44669"/>
            <a:ext cx="8937978" cy="6902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en-US" sz="6700" dirty="0" smtClean="0"/>
              <a:t>Why did Allah (</a:t>
            </a:r>
            <a:r>
              <a:rPr lang="en-US" sz="6700" dirty="0" err="1" smtClean="0"/>
              <a:t>swt</a:t>
            </a:r>
            <a:r>
              <a:rPr lang="en-US" sz="6700" dirty="0" smtClean="0"/>
              <a:t>) put the early Muslims through extremely difficult trials?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A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ammad\Desktop\alfajr 6 persecution and migration jpeg\Slid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ammad\Desktop\alfajr 6 persecution and migration jpeg\Slid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ammad\Desktop\alfajr 6 persecution and migration jpeg\Slid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ammad\Desktop\alfajr 6 persecution and migration jpeg\Slid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ammad\Desktop\alfajr 6 persecution and migration jpeg\Slid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hammad\Pictures\imagesCA2FPD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791200"/>
            <a:ext cx="809625" cy="743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ammad\Desktop\alfajr 6 persecution and migration jpeg\Slid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hammad\Pictures\imagesCA2FPD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791200"/>
            <a:ext cx="809625" cy="743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ammad\Desktop\alfajr 6 persecution and migration jpeg\Slid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A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ammad\Desktop\alfajr 6 persecution and migration jpeg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ammad\Desktop\alfajr 6 persecution and migration jpeg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hammad\Pictures\imagesCA2FPD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791200"/>
            <a:ext cx="809625" cy="743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A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ammad\Desktop\alfajr 6 persecution and migration jpeg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A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3505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Reason behind extreme hatred and animosity 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543800" cy="17526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Pride &amp; Jealousy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66</Words>
  <Application>Microsoft Office PowerPoint</Application>
  <PresentationFormat>On-screen Show (4:3)</PresentationFormat>
  <Paragraphs>14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Microsoft Office PowerPoint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Reason behind extreme hatred and animosity </vt:lpstr>
      <vt:lpstr>Reason behind extreme hatred and animosity </vt:lpstr>
      <vt:lpstr>Musab bin Umair(Ra)</vt:lpstr>
      <vt:lpstr>Bilal bin Reba(Ra)</vt:lpstr>
      <vt:lpstr>Family of Yasir(Ra)</vt:lpstr>
      <vt:lpstr>Khabab bin Arath(Ra)</vt:lpstr>
      <vt:lpstr>Slide 15</vt:lpstr>
      <vt:lpstr>Slide 16</vt:lpstr>
      <vt:lpstr>Slide 17</vt:lpstr>
      <vt:lpstr>Slide 18</vt:lpstr>
      <vt:lpstr>Why did Allah (swt) put the early Muslims through extremely difficult trials? 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hammad</dc:creator>
  <cp:lastModifiedBy>Hammad</cp:lastModifiedBy>
  <cp:revision>32</cp:revision>
  <dcterms:created xsi:type="dcterms:W3CDTF">2013-05-07T08:31:47Z</dcterms:created>
  <dcterms:modified xsi:type="dcterms:W3CDTF">2015-12-10T11:12:58Z</dcterms:modified>
</cp:coreProperties>
</file>