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6" r:id="rId4"/>
    <p:sldId id="260" r:id="rId5"/>
    <p:sldId id="262" r:id="rId6"/>
    <p:sldId id="263" r:id="rId7"/>
    <p:sldId id="275" r:id="rId8"/>
    <p:sldId id="276" r:id="rId9"/>
    <p:sldId id="277" r:id="rId10"/>
    <p:sldId id="278" r:id="rId11"/>
    <p:sldId id="279" r:id="rId12"/>
    <p:sldId id="264" r:id="rId13"/>
    <p:sldId id="265" r:id="rId14"/>
    <p:sldId id="280" r:id="rId15"/>
    <p:sldId id="266" r:id="rId16"/>
    <p:sldId id="267" r:id="rId17"/>
    <p:sldId id="281" r:id="rId18"/>
    <p:sldId id="282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5E3D-9B8D-4BBB-9FE6-776C3C413C4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56DA-2A81-4B62-B2CC-00AFE4CEC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ammad\Desktop\alfajr 8 taif and miraj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884" t="7609" r="14495" b="3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ammad\Documents\tuscany-lrt-station-vandal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568" y="0"/>
            <a:ext cx="92051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ammad\Desktop\alfajr 7 boycott (1)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ammad\Desktop\alfajr 7 boycott (1)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ammad\Desktop\12346508_10153182868471857_77040222588640590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ammad\Desktop\alfajr 7 boycott (1)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ammad\Desktop\alfajr 7 boycott (1)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FINAL PHASE OF THE DIPLOMACY OF NEGOTIATION: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Prophet (pbuh)  offered: 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I invite them to hold fast to a Message that is bound to give them access to kingship over the Arabs and </a:t>
            </a:r>
            <a:r>
              <a:rPr lang="en-US" dirty="0" smtClean="0"/>
              <a:t>non-Arabs. It </a:t>
            </a:r>
            <a:r>
              <a:rPr lang="en-US" dirty="0" smtClean="0"/>
              <a:t>is just one word that will give you supremacy over the Arabs and non-Arabs.”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“I want you to testify that there is no god worthy to be worshipped but </a:t>
            </a:r>
            <a:r>
              <a:rPr lang="en-US" dirty="0" err="1" smtClean="0"/>
              <a:t>Allâh</a:t>
            </a:r>
            <a:r>
              <a:rPr lang="en-US" dirty="0" smtClean="0"/>
              <a:t>, and then divest yourselves of any sort of worship you </a:t>
            </a:r>
            <a:r>
              <a:rPr lang="en-US" dirty="0" err="1" smtClean="0"/>
              <a:t>harbour</a:t>
            </a:r>
            <a:r>
              <a:rPr lang="en-US" dirty="0" smtClean="0"/>
              <a:t> for any deities other than </a:t>
            </a:r>
            <a:r>
              <a:rPr lang="en-US" dirty="0" err="1" smtClean="0"/>
              <a:t>Allâh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ammad\Desktop\alfajr 7 boycott (1)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u="sng" dirty="0"/>
              <a:t>Attempts made to check the Onward March of Islam</a:t>
            </a:r>
            <a:endParaRPr lang="en-US" sz="88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ammad\Desktop\alfajr 7 boycott (1)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ammad\Desktop\alfajr 7 boycott (1)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ammad\Desktop\alfajr 7 boycott (1)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ammad\Desktop\alfajr 7 boycott (1)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ammad\Desktop\alfajr 7 boycott (1)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ammad\Desktop\alfajr 7 boycott (1)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ammad\Desktop\alfajr 7 boycott (1)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884" t="3261" r="13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ammad\Documents\789e019eb3a0ae8d9b540d8768eff35b1-e1449692218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77" y="0"/>
            <a:ext cx="918057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ammad\Documents\silent-majority-trum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" y="0"/>
            <a:ext cx="91344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102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Attempts made to check the Onward March of Islam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THE FINAL PHASE OF THE DIPLOMACY OF NEGOTIATION: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hammad</dc:creator>
  <cp:lastModifiedBy>Hammad</cp:lastModifiedBy>
  <cp:revision>8</cp:revision>
  <dcterms:created xsi:type="dcterms:W3CDTF">2013-05-22T03:28:47Z</dcterms:created>
  <dcterms:modified xsi:type="dcterms:W3CDTF">2016-01-07T16:22:35Z</dcterms:modified>
</cp:coreProperties>
</file>