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5" r:id="rId18"/>
    <p:sldId id="279" r:id="rId19"/>
    <p:sldId id="280" r:id="rId20"/>
    <p:sldId id="281" r:id="rId21"/>
    <p:sldId id="266" r:id="rId22"/>
    <p:sldId id="267" r:id="rId23"/>
    <p:sldId id="268" r:id="rId24"/>
    <p:sldId id="269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082-0612-43E9-89E0-432112CC187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8449-57AE-4B48-B33D-182C80257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082-0612-43E9-89E0-432112CC187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8449-57AE-4B48-B33D-182C80257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082-0612-43E9-89E0-432112CC187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8449-57AE-4B48-B33D-182C80257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082-0612-43E9-89E0-432112CC187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8449-57AE-4B48-B33D-182C80257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082-0612-43E9-89E0-432112CC187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8449-57AE-4B48-B33D-182C80257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082-0612-43E9-89E0-432112CC187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8449-57AE-4B48-B33D-182C80257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082-0612-43E9-89E0-432112CC187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8449-57AE-4B48-B33D-182C80257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082-0612-43E9-89E0-432112CC187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8449-57AE-4B48-B33D-182C80257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082-0612-43E9-89E0-432112CC187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8449-57AE-4B48-B33D-182C80257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082-0612-43E9-89E0-432112CC187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8449-57AE-4B48-B33D-182C80257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082-0612-43E9-89E0-432112CC187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8449-57AE-4B48-B33D-182C80257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E082-0612-43E9-89E0-432112CC187C}" type="datetimeFigureOut">
              <a:rPr lang="en-US" smtClean="0"/>
              <a:pPr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98449-57AE-4B48-B33D-182C80257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380" y="-991"/>
          <a:ext cx="9146380" cy="6858991"/>
        </p:xfrm>
        <a:graphic>
          <a:graphicData uri="http://schemas.openxmlformats.org/presentationml/2006/ole">
            <p:oleObj spid="_x0000_s1026" name="Presentation" r:id="rId3" imgW="4570388" imgH="3427437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667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/>
              <a:t> Quraish Approaches </a:t>
            </a:r>
            <a:br>
              <a:rPr lang="en-US" sz="6700" b="1" dirty="0" smtClean="0"/>
            </a:br>
            <a:r>
              <a:rPr lang="en-US" sz="6700" b="1" dirty="0" smtClean="0"/>
              <a:t>Abu Talib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"O my uncle! by </a:t>
            </a:r>
            <a:r>
              <a:rPr lang="en-US" b="1" dirty="0" err="1" smtClean="0"/>
              <a:t>Allâh</a:t>
            </a:r>
            <a:r>
              <a:rPr lang="en-US" b="1" dirty="0" smtClean="0"/>
              <a:t> if they put the sun in my right hand and the moon in my left on condition that I abandon this course, until </a:t>
            </a:r>
            <a:r>
              <a:rPr lang="en-US" b="1" dirty="0" err="1" smtClean="0"/>
              <a:t>Allâh</a:t>
            </a:r>
            <a:r>
              <a:rPr lang="en-US" b="1" dirty="0" smtClean="0"/>
              <a:t> has made me victorious, or I perish therein, I would not abandon it.”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Once More Quraish Approaches Abu Talib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Abu Talib, of course, turned down all their offers and challenged them to do whatever they pleased.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b="1" dirty="0" smtClean="0"/>
              <a:t>The Tyrants' Decision To Kill The Prophet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Three Atrocious Attempts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b="1" dirty="0" smtClean="0"/>
              <a:t>The Tyrants' Decision To Kill The Prophet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Four Atrocious Attempts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The Conversion Of </a:t>
            </a:r>
            <a:r>
              <a:rPr lang="en-US" sz="6000" b="1" dirty="0" err="1" smtClean="0"/>
              <a:t>Hamzah</a:t>
            </a:r>
            <a:r>
              <a:rPr lang="en-US" sz="6000" b="1" dirty="0" smtClean="0"/>
              <a:t> Bin 'Abdul-</a:t>
            </a:r>
            <a:r>
              <a:rPr lang="en-US" sz="6000" b="1" dirty="0" err="1" smtClean="0"/>
              <a:t>muttalib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ammad\Desktop\12346508_10153182868471857_77040222588640590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ammad\Desktop\alfajr 7 boycott (1)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Hammad\Desktop\umar-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2" y="-5802"/>
            <a:ext cx="9136278" cy="6863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ammad\Desktop\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44" y="7144"/>
            <a:ext cx="9153544" cy="685085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43000" y="474345"/>
            <a:ext cx="7391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Umar</a:t>
            </a:r>
            <a:r>
              <a:rPr lang="en-US" sz="4400" dirty="0" smtClean="0">
                <a:solidFill>
                  <a:schemeClr val="bg1"/>
                </a:solidFill>
              </a:rPr>
              <a:t> received education in reading and writing. It is related that among the Quraish of Mecca only seventeen persons could read and write, and </a:t>
            </a:r>
            <a:r>
              <a:rPr lang="en-US" sz="4400" dirty="0" err="1" smtClean="0">
                <a:solidFill>
                  <a:schemeClr val="bg1"/>
                </a:solidFill>
              </a:rPr>
              <a:t>Umar</a:t>
            </a:r>
            <a:r>
              <a:rPr lang="en-US" sz="4400" dirty="0" smtClean="0">
                <a:solidFill>
                  <a:schemeClr val="bg1"/>
                </a:solidFill>
              </a:rPr>
              <a:t> was one of them.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ammad\Desktop\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44" y="7144"/>
            <a:ext cx="9153544" cy="685085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14400" y="474345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Umar</a:t>
            </a:r>
            <a:r>
              <a:rPr lang="en-US" sz="3600" b="1" dirty="0" smtClean="0">
                <a:solidFill>
                  <a:schemeClr val="bg1"/>
                </a:solidFill>
              </a:rPr>
              <a:t> also acquired matchless skill in the matter of the study of pedigrees.</a:t>
            </a: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Umar</a:t>
            </a:r>
            <a:r>
              <a:rPr lang="en-US" sz="3600" b="1" dirty="0" smtClean="0">
                <a:solidFill>
                  <a:schemeClr val="bg1"/>
                </a:solidFill>
              </a:rPr>
              <a:t> knew intimately as to who was who among the Quraish.</a:t>
            </a:r>
          </a:p>
          <a:p>
            <a:pPr algn="ctr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  He was also well versed in the knowledge of the history of Arabia.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ammad\Desktop\alfajr 6 persecution and migration jpeg\Slid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ammad\Desktop\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44" y="7144"/>
            <a:ext cx="9153544" cy="685085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85800" y="609600"/>
            <a:ext cx="784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Umar</a:t>
            </a:r>
            <a:r>
              <a:rPr lang="en-US" sz="4000" b="1" dirty="0" smtClean="0">
                <a:solidFill>
                  <a:schemeClr val="bg1"/>
                </a:solidFill>
              </a:rPr>
              <a:t> was blessed with a strong physique.</a:t>
            </a:r>
          </a:p>
          <a:p>
            <a:pPr algn="ctr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 He could undergo great </a:t>
            </a:r>
            <a:r>
              <a:rPr lang="en-US" sz="4000" b="1" dirty="0" err="1" smtClean="0">
                <a:solidFill>
                  <a:schemeClr val="bg1"/>
                </a:solidFill>
              </a:rPr>
              <a:t>rigours</a:t>
            </a:r>
            <a:r>
              <a:rPr lang="en-US" sz="4000" b="1" dirty="0" smtClean="0">
                <a:solidFill>
                  <a:schemeClr val="bg1"/>
                </a:solidFill>
              </a:rPr>
              <a:t>. </a:t>
            </a:r>
          </a:p>
          <a:p>
            <a:pPr algn="ctr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He could travel on foot for miles.</a:t>
            </a:r>
          </a:p>
          <a:p>
            <a:pPr algn="ctr">
              <a:buFont typeface="Arial" pitchFamily="34" charset="0"/>
              <a:buChar char="•"/>
            </a:pPr>
            <a:r>
              <a:rPr lang="en-US" sz="4000" b="1" dirty="0" smtClean="0">
                <a:solidFill>
                  <a:schemeClr val="bg1"/>
                </a:solidFill>
              </a:rPr>
              <a:t> He was an athlete and a wrestler.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ammad\Desktop\alfajr 7 boycott (1)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ammad\Desktop\alfajr 7 boycott (1)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hammad\Desktop\alfajr 7 boycott (1)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hammad\Desktop\alfajr 7 boycott (1)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QURAISH'S REPRESENTATIVE NEGOTIATES WITH THE MESSENGER OF ALLAH (pbuh)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b="1" smtClean="0"/>
              <a:t>ABU TALIB ASSEMBLES BANI HASHIM ND BANI AL-MUTTALIB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ammad\Desktop\alfajr 6 persecution and migration jpeg\Slide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ammad\Desktop\alfajr 6 persecution and migration jpeg\Slide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ammad\Desktop\alfajr 6 persecution and migration jpeg\Slide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ammad\Desktop\alfajr 6 persecution and migration jpeg\Slide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ammad\Desktop\alfajr 6 persecution and migration jpeg\Slide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ammad\Desktop\alfajr 6 persecution and migration jpeg\Slid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ammad\Desktop\alfajr 6 persecution and migration jpeg\Slide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232</Words>
  <Application>Microsoft Office PowerPoint</Application>
  <PresentationFormat>On-screen Show (4:3)</PresentationFormat>
  <Paragraphs>19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Quraish Approaches  Abu Talib </vt:lpstr>
      <vt:lpstr>Slide 11</vt:lpstr>
      <vt:lpstr>Once More Quraish Approaches Abu Talib</vt:lpstr>
      <vt:lpstr>The Tyrants' Decision To Kill The Prophet</vt:lpstr>
      <vt:lpstr>The Tyrants' Decision To Kill The Prophet</vt:lpstr>
      <vt:lpstr>The Conversion Of Hamzah Bin 'Abdul-muttalib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QURAISH'S REPRESENTATIVE NEGOTIATES WITH THE MESSENGER OF ALLAH (pbuh)</vt:lpstr>
      <vt:lpstr>ABU TALIB ASSEMBLES BANI HASHIM ND BANI AL-MUTTALIB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hammad</dc:creator>
  <cp:lastModifiedBy>Adduha Institute</cp:lastModifiedBy>
  <cp:revision>20</cp:revision>
  <dcterms:created xsi:type="dcterms:W3CDTF">2013-05-14T20:51:33Z</dcterms:created>
  <dcterms:modified xsi:type="dcterms:W3CDTF">2015-12-17T17:23:48Z</dcterms:modified>
</cp:coreProperties>
</file>